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98" d="100"/>
          <a:sy n="98" d="100"/>
        </p:scale>
        <p:origin x="101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01.12.2025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GD 9N3B-S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Kondenzační sušička s tepelným čerpadlem ProDry 300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čerpadlo, 4 úrovně sušení, digitální displej, snadné žehlení, Invertorový motor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64096"/>
            <a:ext cx="4067944" cy="5974134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(Nařízení v přenesené pravomoci: (EU) 2023/2534)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 (kg) 		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sušičích cyklů	(kwh)	110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sušicí cyklus (kWh)	1,1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Účinnost kondenzace (%)		88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kondenzace 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64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emisí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plná náplň (hod:min) 		3:15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Tepelné čerpadlo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4 úrovně senzorového sušení </a:t>
            </a:r>
            <a:r>
              <a:rPr lang="cs-CZ" altLang="cs-CZ" sz="800" dirty="0">
                <a:latin typeface="Arial" charset="0"/>
              </a:rPr>
              <a:t>– Extra suché, Do skříně, K oblečení, K žehlení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AI Smart Move -  </a:t>
            </a:r>
            <a:r>
              <a:rPr lang="cs-CZ" altLang="cs-CZ" sz="800" dirty="0">
                <a:latin typeface="Arial" charset="0"/>
              </a:rPr>
              <a:t>zlepšuje rovnoměrnost sušení pomocí obousměrného otáčení bubnu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5 rychlých programů do 1 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Genius </a:t>
            </a:r>
            <a:r>
              <a:rPr lang="cs-CZ" altLang="cs-CZ" sz="800" dirty="0">
                <a:latin typeface="Arial" charset="0"/>
              </a:rPr>
              <a:t>– rychlý program s délkou max. 59 min automaticky nastaví průběh sušení na základě detekované míry vlhkosti prádla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Care+Protect na provonění prádla.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Hedvábí </a:t>
            </a:r>
            <a:r>
              <a:rPr lang="cs-CZ" altLang="cs-CZ" sz="800" dirty="0">
                <a:latin typeface="Arial" charset="0"/>
              </a:rPr>
              <a:t>– šetrné sušení nejchoulostivějších tkanin bez rizika přesušení a včasného ukončení cyklu</a:t>
            </a:r>
          </a:p>
          <a:p>
            <a:pPr>
              <a:spcBef>
                <a:spcPct val="0"/>
              </a:spcBef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</a:t>
            </a:r>
            <a:r>
              <a:rPr lang="cs-CZ" altLang="cs-CZ" sz="800" dirty="0">
                <a:latin typeface="Arial" charset="0"/>
              </a:rPr>
              <a:t> 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16 programů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Eco, </a:t>
            </a:r>
            <a:r>
              <a:rPr lang="cs-CZ" altLang="cs-CZ" sz="800" b="1" dirty="0">
                <a:latin typeface="Arial" charset="0"/>
              </a:rPr>
              <a:t>Sušení vlny – Certifikace Woolmark Care (šetrná péče)</a:t>
            </a:r>
            <a:r>
              <a:rPr lang="cs-CZ" altLang="cs-CZ" sz="800" dirty="0">
                <a:latin typeface="Arial" charset="0"/>
              </a:rPr>
              <a:t>, XXL náplň, Košile, Syntetika, Tmavé a barevné, Džíny, Hygienický, Rychlý 14 min, Osvěžení (Rychlý) 20 min, Rychlý eco 30 min, Rychlý 45 min, Genius 59 min, Sportovní, Malá náplň -</a:t>
            </a:r>
            <a:r>
              <a:rPr lang="cs-CZ" altLang="cs-CZ" sz="800" b="1" dirty="0">
                <a:latin typeface="Arial" charset="0"/>
              </a:rPr>
              <a:t>Save &amp; Dry (Poloviční náplň – sušení při nízké teplotě s nižšími náklady, </a:t>
            </a:r>
            <a:r>
              <a:rPr lang="cs-CZ" altLang="cs-CZ" sz="800" dirty="0">
                <a:latin typeface="Arial" charset="0"/>
              </a:rPr>
              <a:t>Jemné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start, Úroveň vysušení (4), Časované sušení/ Rychlý, Měkké na dotyk, Snadné žehlení, Paměť, Dětská pojistka, Kontrolky čištění filtru a vyprázdnění nádrže </a:t>
            </a:r>
            <a:r>
              <a:rPr lang="cs-CZ" altLang="cs-CZ" sz="800">
                <a:latin typeface="Arial" charset="0"/>
              </a:rPr>
              <a:t>na vodu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číselný displej s tlačítky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Objem bubnu 108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Galvanizovaný buben 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Nastavitelné nožičky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Chladivo R290; Tříúrovňový filtr; Zásobník na vodu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motor Speed Drive Inverter – nižší spotřeba a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Hadička na vypouštění vody do odpadu součástí balení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787456" y="2708920"/>
            <a:ext cx="85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Sušení poloviční náplně bavlny při nižší teplotě s nižší spotřebou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668238" y="4655185"/>
            <a:ext cx="346312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31102980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8059019113937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 		Bílá s černými dvířky, 		bílým  ovládacím panelem a 		černým knoflíkem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595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616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hloubka, (548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bez dvířek)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650 x 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44,5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88729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Energeticky úsporné sušení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34359" y="373108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5 rychlých programů do 1 hodiny</a:t>
            </a:r>
            <a:endParaRPr lang="cs-CZ" sz="8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2023/2534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8" name="Obdélník 37"/>
          <p:cNvSpPr/>
          <p:nvPr/>
        </p:nvSpPr>
        <p:spPr>
          <a:xfrm>
            <a:off x="4067944" y="184490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Tepelné čerpadlo</a:t>
            </a:r>
          </a:p>
        </p:txBody>
      </p:sp>
      <p:sp>
        <p:nvSpPr>
          <p:cNvPr id="39" name="Obdélník 38"/>
          <p:cNvSpPr/>
          <p:nvPr/>
        </p:nvSpPr>
        <p:spPr>
          <a:xfrm>
            <a:off x="4084828" y="3601922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Rychlé programy</a:t>
            </a:r>
          </a:p>
        </p:txBody>
      </p:sp>
      <p:sp>
        <p:nvSpPr>
          <p:cNvPr id="36" name="Obdélník 35"/>
          <p:cNvSpPr/>
          <p:nvPr/>
        </p:nvSpPr>
        <p:spPr>
          <a:xfrm>
            <a:off x="4091890" y="2727255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altLang="cs-CZ" sz="1100" b="1" dirty="0">
                <a:latin typeface="Arial" charset="0"/>
              </a:rPr>
              <a:t>Save &amp; Dry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012" y="4419298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890" y="5258624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79605" y="4431412"/>
            <a:ext cx="8712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AI Smart Move -  rovnoměrné sušení pomocí obousměrného otáčení bubnu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4883898" y="5270738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Certifikace Woolmark Care – šetrné sušení vlny</a:t>
            </a:r>
            <a:endParaRPr lang="cs-CZ" sz="800" dirty="0"/>
          </a:p>
        </p:txBody>
      </p:sp>
      <p:sp>
        <p:nvSpPr>
          <p:cNvPr id="30" name="TextovéPole 25"/>
          <p:cNvSpPr txBox="1"/>
          <p:nvPr/>
        </p:nvSpPr>
        <p:spPr>
          <a:xfrm>
            <a:off x="4804828" y="1064998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motor Speed Drive</a:t>
            </a:r>
            <a:endParaRPr lang="cs-CZ" sz="800" dirty="0"/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913" y="1001874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5901" r="19551" b="5901"/>
          <a:stretch/>
        </p:blipFill>
        <p:spPr>
          <a:xfrm>
            <a:off x="5715200" y="1943501"/>
            <a:ext cx="1912054" cy="272224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70471" y="532252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939" y="1988840"/>
            <a:ext cx="1260459" cy="25209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</TotalTime>
  <Words>513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Veronika Dušková</cp:lastModifiedBy>
  <cp:revision>269</cp:revision>
  <cp:lastPrinted>2016-05-05T10:40:20Z</cp:lastPrinted>
  <dcterms:created xsi:type="dcterms:W3CDTF">2015-07-16T11:02:07Z</dcterms:created>
  <dcterms:modified xsi:type="dcterms:W3CDTF">2025-12-01T12:45:08Z</dcterms:modified>
</cp:coreProperties>
</file>