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err="1" smtClean="0">
                <a:solidFill>
                  <a:srgbClr val="4472C4"/>
                </a:solidFill>
                <a:latin typeface="Arial" charset="0"/>
              </a:rPr>
              <a:t>WS137GDAI</a:t>
            </a:r>
            <a:endParaRPr lang="cs-CZ" altLang="cs-CZ" sz="2400" b="1" dirty="0" smtClean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vinotéka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Dvouzónová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dirty="0"/>
              <a:t>Kapacita: 137 lahví</a:t>
            </a:r>
          </a:p>
          <a:p>
            <a:pPr marL="0" indent="0">
              <a:buNone/>
            </a:pPr>
            <a:r>
              <a:rPr lang="cs-CZ" sz="1100" dirty="0"/>
              <a:t>Objem: 356 litrů</a:t>
            </a:r>
          </a:p>
          <a:p>
            <a:pPr marL="0" indent="0">
              <a:buNone/>
            </a:pPr>
            <a:r>
              <a:rPr lang="cs-CZ" sz="1100" dirty="0"/>
              <a:t>Energetická třída: A (167 kWh/rok), (0,46 kWh/den)</a:t>
            </a:r>
          </a:p>
          <a:p>
            <a:pPr marL="0" indent="0">
              <a:buNone/>
            </a:pPr>
            <a:r>
              <a:rPr lang="cs-CZ" sz="1100" dirty="0"/>
              <a:t>Displej: externí ovládání, LED </a:t>
            </a:r>
            <a:r>
              <a:rPr lang="en-US" sz="1100" dirty="0"/>
              <a:t>+ </a:t>
            </a:r>
            <a:r>
              <a:rPr lang="cs-CZ" sz="1100" dirty="0"/>
              <a:t>indikace % vlhkosti</a:t>
            </a:r>
          </a:p>
          <a:p>
            <a:pPr marL="0" indent="0">
              <a:buNone/>
            </a:pPr>
            <a:r>
              <a:rPr lang="cs-CZ" sz="1100" dirty="0"/>
              <a:t>Zóny: 2</a:t>
            </a:r>
          </a:p>
          <a:p>
            <a:pPr marL="0" indent="0">
              <a:buNone/>
            </a:pPr>
            <a:r>
              <a:rPr lang="cs-CZ" sz="1100" dirty="0"/>
              <a:t>Aktivní cirkulace vzduchu: ANO</a:t>
            </a:r>
          </a:p>
          <a:p>
            <a:pPr marL="0" indent="0">
              <a:buNone/>
            </a:pPr>
            <a:r>
              <a:rPr lang="cs-CZ" sz="1100" dirty="0"/>
              <a:t>Automatické odmrazování: ANO</a:t>
            </a:r>
          </a:p>
          <a:p>
            <a:pPr marL="0" indent="0">
              <a:buNone/>
            </a:pPr>
            <a:r>
              <a:rPr lang="cs-CZ" sz="1100" dirty="0"/>
              <a:t>Filtr s aktivním uhlím: ANO</a:t>
            </a:r>
          </a:p>
          <a:p>
            <a:pPr marL="0" indent="0">
              <a:buNone/>
            </a:pPr>
            <a:r>
              <a:rPr lang="cs-CZ" sz="1100" dirty="0"/>
              <a:t>Vnitřní osvětlení: ANO</a:t>
            </a:r>
          </a:p>
          <a:p>
            <a:pPr marL="0" indent="0">
              <a:buNone/>
            </a:pPr>
            <a:r>
              <a:rPr lang="cs-CZ" sz="1100" dirty="0"/>
              <a:t>UV ochrana: ANO</a:t>
            </a:r>
          </a:p>
          <a:p>
            <a:pPr marL="0" indent="0">
              <a:buNone/>
            </a:pPr>
            <a:r>
              <a:rPr lang="cs-CZ" sz="1100" dirty="0"/>
              <a:t>Alarm: akustický </a:t>
            </a:r>
            <a:r>
              <a:rPr lang="en-US" sz="1100" dirty="0"/>
              <a:t>+</a:t>
            </a:r>
            <a:r>
              <a:rPr lang="cs-CZ" sz="1100" dirty="0"/>
              <a:t> LED</a:t>
            </a:r>
          </a:p>
          <a:p>
            <a:pPr marL="0" indent="0">
              <a:buNone/>
            </a:pPr>
            <a:r>
              <a:rPr lang="cs-CZ" sz="1100" dirty="0"/>
              <a:t>Zámek: ANO</a:t>
            </a:r>
          </a:p>
          <a:p>
            <a:pPr marL="0" indent="0">
              <a:buNone/>
            </a:pPr>
            <a:r>
              <a:rPr lang="cs-CZ" sz="1100" dirty="0"/>
              <a:t>Police: dubové dřevo </a:t>
            </a:r>
            <a:r>
              <a:rPr lang="cs-CZ" sz="1100" dirty="0" smtClean="0"/>
              <a:t>(4 vyjímatelné + </a:t>
            </a:r>
            <a:r>
              <a:rPr lang="cs-CZ" sz="1100" dirty="0"/>
              <a:t>2 </a:t>
            </a:r>
            <a:r>
              <a:rPr lang="cs-CZ" sz="1100" dirty="0" smtClean="0"/>
              <a:t>teleskopické + 1 		           rozdělení meziprostoru)</a:t>
            </a:r>
            <a:endParaRPr lang="cs-CZ" sz="1100" dirty="0"/>
          </a:p>
          <a:p>
            <a:pPr marL="0" indent="0">
              <a:buNone/>
            </a:pPr>
            <a:r>
              <a:rPr lang="cs-CZ" sz="1100" dirty="0"/>
              <a:t>Nastavení teploty: elektronické</a:t>
            </a:r>
          </a:p>
          <a:p>
            <a:pPr marL="0" indent="0">
              <a:buNone/>
            </a:pPr>
            <a:r>
              <a:rPr lang="cs-CZ" sz="1100" dirty="0"/>
              <a:t>Rozsah teploty: 5 – 20 °C</a:t>
            </a:r>
          </a:p>
          <a:p>
            <a:pPr marL="0" indent="0">
              <a:buNone/>
            </a:pPr>
            <a:r>
              <a:rPr lang="cs-CZ" sz="1100" dirty="0"/>
              <a:t> </a:t>
            </a:r>
          </a:p>
          <a:p>
            <a:pPr marL="0" indent="0">
              <a:buNone/>
            </a:pPr>
            <a:r>
              <a:rPr lang="cs-CZ" sz="1100" dirty="0"/>
              <a:t>Klimatická třída: </a:t>
            </a:r>
            <a:r>
              <a:rPr lang="cs-CZ" sz="1100" dirty="0" err="1"/>
              <a:t>SN</a:t>
            </a:r>
            <a:r>
              <a:rPr lang="cs-CZ" sz="1100" dirty="0"/>
              <a:t>-ST (10 – 38 °C) </a:t>
            </a:r>
          </a:p>
          <a:p>
            <a:pPr marL="0" indent="0">
              <a:buNone/>
            </a:pPr>
            <a:r>
              <a:rPr lang="cs-CZ" sz="1100" dirty="0"/>
              <a:t>Otevírání dveří: pouze pravé</a:t>
            </a:r>
          </a:p>
          <a:p>
            <a:pPr marL="0" indent="0">
              <a:buNone/>
            </a:pPr>
            <a:r>
              <a:rPr lang="cs-CZ" sz="1100" dirty="0"/>
              <a:t>Kompresor: 1, </a:t>
            </a:r>
            <a:r>
              <a:rPr lang="cs-CZ" sz="1100" dirty="0" smtClean="0"/>
              <a:t>anti-vibrační</a:t>
            </a:r>
            <a:endParaRPr lang="cs-CZ" sz="1100" dirty="0"/>
          </a:p>
          <a:p>
            <a:pPr marL="0" indent="0">
              <a:buNone/>
            </a:pPr>
            <a:r>
              <a:rPr lang="cs-CZ" sz="1100" dirty="0"/>
              <a:t>Chladivo: </a:t>
            </a:r>
            <a:r>
              <a:rPr lang="cs-CZ" sz="1100" dirty="0" err="1"/>
              <a:t>R600a</a:t>
            </a:r>
            <a:endParaRPr lang="cs-CZ" sz="1100" dirty="0"/>
          </a:p>
          <a:p>
            <a:pPr marL="0" indent="0">
              <a:buNone/>
            </a:pPr>
            <a:r>
              <a:rPr lang="cs-CZ" sz="1100" dirty="0" smtClean="0"/>
              <a:t>Úroveň </a:t>
            </a:r>
            <a:r>
              <a:rPr lang="cs-CZ" sz="1100" dirty="0"/>
              <a:t>hluku: 38 dB(A</a:t>
            </a:r>
            <a:r>
              <a:rPr lang="cs-CZ" sz="1100" dirty="0" smtClean="0"/>
              <a:t>)</a:t>
            </a:r>
            <a:endParaRPr lang="cs-CZ" sz="1100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34003957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err="1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6930265374803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Nerez, černé tělo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639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1920 x 655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3" t="6263" r="26845" b="3342"/>
          <a:stretch/>
        </p:blipFill>
        <p:spPr bwMode="auto">
          <a:xfrm>
            <a:off x="6751195" y="1197044"/>
            <a:ext cx="1184910" cy="35998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1047042"/>
            <a:ext cx="800100" cy="79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1797</TotalTime>
  <Words>53</Words>
  <Application>Microsoft Office PowerPoint</Application>
  <PresentationFormat>Předvádění na obrazovce (4:3)</PresentationFormat>
  <Paragraphs>33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241</cp:revision>
  <cp:lastPrinted>2016-05-31T13:00:02Z</cp:lastPrinted>
  <dcterms:created xsi:type="dcterms:W3CDTF">2015-07-16T11:02:07Z</dcterms:created>
  <dcterms:modified xsi:type="dcterms:W3CDTF">2020-01-28T11:04:30Z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